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57"/>
  </p:notesMasterIdLst>
  <p:sldIdLst>
    <p:sldId id="257" r:id="rId2"/>
    <p:sldId id="258" r:id="rId3"/>
    <p:sldId id="461" r:id="rId4"/>
    <p:sldId id="463" r:id="rId5"/>
    <p:sldId id="464" r:id="rId6"/>
    <p:sldId id="465" r:id="rId7"/>
    <p:sldId id="521" r:id="rId8"/>
    <p:sldId id="467" r:id="rId9"/>
    <p:sldId id="522" r:id="rId10"/>
    <p:sldId id="468" r:id="rId11"/>
    <p:sldId id="469" r:id="rId12"/>
    <p:sldId id="581" r:id="rId13"/>
    <p:sldId id="470" r:id="rId14"/>
    <p:sldId id="471" r:id="rId15"/>
    <p:sldId id="472" r:id="rId16"/>
    <p:sldId id="582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523" r:id="rId25"/>
    <p:sldId id="482" r:id="rId26"/>
    <p:sldId id="484" r:id="rId27"/>
    <p:sldId id="485" r:id="rId28"/>
    <p:sldId id="486" r:id="rId29"/>
    <p:sldId id="487" r:id="rId30"/>
    <p:sldId id="524" r:id="rId31"/>
    <p:sldId id="489" r:id="rId32"/>
    <p:sldId id="490" r:id="rId33"/>
    <p:sldId id="491" r:id="rId34"/>
    <p:sldId id="525" r:id="rId35"/>
    <p:sldId id="492" r:id="rId36"/>
    <p:sldId id="493" r:id="rId37"/>
    <p:sldId id="495" r:id="rId38"/>
    <p:sldId id="496" r:id="rId39"/>
    <p:sldId id="498" r:id="rId40"/>
    <p:sldId id="497" r:id="rId41"/>
    <p:sldId id="526" r:id="rId42"/>
    <p:sldId id="500" r:id="rId43"/>
    <p:sldId id="501" r:id="rId44"/>
    <p:sldId id="528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80" r:id="rId53"/>
    <p:sldId id="531" r:id="rId54"/>
    <p:sldId id="541" r:id="rId55"/>
    <p:sldId id="54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20" autoAdjust="0"/>
    <p:restoredTop sz="90760" autoAdjust="0"/>
  </p:normalViewPr>
  <p:slideViewPr>
    <p:cSldViewPr snapToGrid="0" snapToObjects="1">
      <p:cViewPr varScale="1">
        <p:scale>
          <a:sx n="80" d="100"/>
          <a:sy n="80" d="100"/>
        </p:scale>
        <p:origin x="192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20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20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20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20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072A453-5FF9-5E47-97E5-8B17F6B4DD52}" type="presOf" srcId="{3FADBE49-6F5B-4140-B5CF-7B29882AA056}" destId="{5A98CF95-6EE1-47B2-BDF3-55C59F3227BD}" srcOrd="0" destOrd="2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E3FF9B7F-82BE-0548-9466-A6D2D4313AE5}" type="presOf" srcId="{2A892F4C-0BC8-45EE-A7E0-E7E61D8A7068}" destId="{709DD0E3-F596-4445-8B7A-4A9D1BAD40D1}" srcOrd="0" destOrd="0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B179A69F-1DB8-8F4B-BE1B-F9BF17C0F873}" type="presOf" srcId="{67A7695B-4B72-4E74-8E75-EEC5E5D45152}" destId="{553EC969-2029-404B-BAD2-C01DD96B9DEA}" srcOrd="0" destOrd="2" presId="urn:microsoft.com/office/officeart/2005/8/layout/hProcess7#1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CEF63A14-7520-5F46-A48B-99D9E7CBCD52}" type="presOf" srcId="{2A892F4C-0BC8-45EE-A7E0-E7E61D8A7068}" destId="{55B68F6D-48B1-4DA7-8D5C-C2D30696F1D9}" srcOrd="1" destOrd="0" presId="urn:microsoft.com/office/officeart/2005/8/layout/hProcess7#1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022FA359-BA66-4D42-ABA8-511D8C8FEB54}" type="presOf" srcId="{8934A037-11EC-4A12-9703-A5CEA0B83634}" destId="{BDECC924-D557-4FC8-B3E8-D6A72D5C7695}" srcOrd="0" destOrd="0" presId="urn:microsoft.com/office/officeart/2005/8/layout/hProcess7#1"/>
    <dgm:cxn modelId="{B74E3373-9729-5A4B-ADEF-D1F1568D3D0A}" type="presOf" srcId="{5B71B337-235C-49B8-B4D1-264E153A2005}" destId="{553EC969-2029-404B-BAD2-C01DD96B9DEA}" srcOrd="0" destOrd="0" presId="urn:microsoft.com/office/officeart/2005/8/layout/hProcess7#1"/>
    <dgm:cxn modelId="{26EB4F6C-0DA7-884C-ABE2-55B03B041280}" type="presOf" srcId="{8A2E02DF-A6F3-49F6-9234-1769A4196DF1}" destId="{5A98CF95-6EE1-47B2-BDF3-55C59F3227BD}" srcOrd="0" destOrd="0" presId="urn:microsoft.com/office/officeart/2005/8/layout/hProcess7#1"/>
    <dgm:cxn modelId="{5FB48D5E-C8FE-F94C-9BEB-A9AF2CB49830}" type="presOf" srcId="{7F93F6A7-96D5-46C6-9396-E2A969168399}" destId="{058BE289-CC09-436A-9614-B76BC2CE2EFF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56480309-3B7E-954D-BA58-96E5A55069AD}" type="presOf" srcId="{834312B0-D96E-4EC1-8F63-97822C491171}" destId="{553EC969-2029-404B-BAD2-C01DD96B9DEA}" srcOrd="0" destOrd="1" presId="urn:microsoft.com/office/officeart/2005/8/layout/hProcess7#1"/>
    <dgm:cxn modelId="{A926B3D7-2A97-6044-9E26-734F8AFA32FB}" type="presOf" srcId="{D53401C8-330B-4D8F-8873-A97EC5406E4E}" destId="{553EC969-2029-404B-BAD2-C01DD96B9DEA}" srcOrd="0" destOrd="3" presId="urn:microsoft.com/office/officeart/2005/8/layout/hProcess7#1"/>
    <dgm:cxn modelId="{5E574160-E203-8041-B3F2-411F4B255908}" type="presOf" srcId="{9198A39B-7233-4E5C-8383-8BE6BAF27A68}" destId="{5A98CF95-6EE1-47B2-BDF3-55C59F3227BD}" srcOrd="0" destOrd="1" presId="urn:microsoft.com/office/officeart/2005/8/layout/hProcess7#1"/>
    <dgm:cxn modelId="{03EB5D50-2C1A-8047-8EA0-4BEE4338B703}" type="presOf" srcId="{51BC0EF0-5C2A-4364-AD1A-24BA4C6324B5}" destId="{5A98CF95-6EE1-47B2-BDF3-55C59F3227BD}" srcOrd="0" destOrd="3" presId="urn:microsoft.com/office/officeart/2005/8/layout/hProcess7#1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CE1D3A08-565B-814F-9CB1-5FF507A4A10A}" type="presOf" srcId="{8934A037-11EC-4A12-9703-A5CEA0B83634}" destId="{1E598D68-4094-40B0-8FCD-F274D84ABAB1}" srcOrd="1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59EBA58E-EFFA-A44D-B323-02D8388ABEFB}" type="presOf" srcId="{D0DF734F-AA7C-4E60-B887-3F4A8A93DB8A}" destId="{553EC969-2029-404B-BAD2-C01DD96B9DEA}" srcOrd="0" destOrd="4" presId="urn:microsoft.com/office/officeart/2005/8/layout/hProcess7#1"/>
    <dgm:cxn modelId="{0AF24C73-C1DF-B54D-94B7-E58861FD1D8F}" type="presParOf" srcId="{058BE289-CC09-436A-9614-B76BC2CE2EFF}" destId="{1408AAEA-3FFA-4C41-8B4E-3F841D585770}" srcOrd="0" destOrd="0" presId="urn:microsoft.com/office/officeart/2005/8/layout/hProcess7#1"/>
    <dgm:cxn modelId="{30EAB9C9-4169-5C48-A098-24278C5727B3}" type="presParOf" srcId="{1408AAEA-3FFA-4C41-8B4E-3F841D585770}" destId="{BDECC924-D557-4FC8-B3E8-D6A72D5C7695}" srcOrd="0" destOrd="0" presId="urn:microsoft.com/office/officeart/2005/8/layout/hProcess7#1"/>
    <dgm:cxn modelId="{86CAAE99-E9DA-454D-A7BC-89D1BDC522FE}" type="presParOf" srcId="{1408AAEA-3FFA-4C41-8B4E-3F841D585770}" destId="{1E598D68-4094-40B0-8FCD-F274D84ABAB1}" srcOrd="1" destOrd="0" presId="urn:microsoft.com/office/officeart/2005/8/layout/hProcess7#1"/>
    <dgm:cxn modelId="{A68D00D6-0DC5-6344-8528-1ED8FFBCEF86}" type="presParOf" srcId="{1408AAEA-3FFA-4C41-8B4E-3F841D585770}" destId="{5A98CF95-6EE1-47B2-BDF3-55C59F3227BD}" srcOrd="2" destOrd="0" presId="urn:microsoft.com/office/officeart/2005/8/layout/hProcess7#1"/>
    <dgm:cxn modelId="{C0C4153C-7CC1-E142-A343-A04C11F979A3}" type="presParOf" srcId="{058BE289-CC09-436A-9614-B76BC2CE2EFF}" destId="{44AE08D1-A337-4135-A361-013EE857EF68}" srcOrd="1" destOrd="0" presId="urn:microsoft.com/office/officeart/2005/8/layout/hProcess7#1"/>
    <dgm:cxn modelId="{F91967C2-7383-0A45-B29F-5769F363E723}" type="presParOf" srcId="{058BE289-CC09-436A-9614-B76BC2CE2EFF}" destId="{4055EEAC-B8F1-494F-B994-8D9B2ADE254F}" srcOrd="2" destOrd="0" presId="urn:microsoft.com/office/officeart/2005/8/layout/hProcess7#1"/>
    <dgm:cxn modelId="{DCABBB18-47E1-7F48-B7B0-08CC87F8B9D9}" type="presParOf" srcId="{4055EEAC-B8F1-494F-B994-8D9B2ADE254F}" destId="{9062A97D-9381-4220-AB81-AB8C0697B80D}" srcOrd="0" destOrd="0" presId="urn:microsoft.com/office/officeart/2005/8/layout/hProcess7#1"/>
    <dgm:cxn modelId="{58E25879-BA4F-A24C-9865-6380A3EFB8E8}" type="presParOf" srcId="{4055EEAC-B8F1-494F-B994-8D9B2ADE254F}" destId="{40EB269D-6A71-4912-A09E-255A8ED7D3FD}" srcOrd="1" destOrd="0" presId="urn:microsoft.com/office/officeart/2005/8/layout/hProcess7#1"/>
    <dgm:cxn modelId="{EE674C0C-F2F2-7B4A-A2C5-45AA2FFAF3FF}" type="presParOf" srcId="{4055EEAC-B8F1-494F-B994-8D9B2ADE254F}" destId="{B79584CB-AA7C-448E-9724-5F258FB76355}" srcOrd="2" destOrd="0" presId="urn:microsoft.com/office/officeart/2005/8/layout/hProcess7#1"/>
    <dgm:cxn modelId="{8B1AF1B1-5A9B-3A4D-9946-5F0AF0A3AAFB}" type="presParOf" srcId="{058BE289-CC09-436A-9614-B76BC2CE2EFF}" destId="{ADCD2588-AF14-4A0D-BFDC-205AF68B7DAF}" srcOrd="3" destOrd="0" presId="urn:microsoft.com/office/officeart/2005/8/layout/hProcess7#1"/>
    <dgm:cxn modelId="{2A22D83A-E6FF-3643-9293-5054C74E6E4D}" type="presParOf" srcId="{058BE289-CC09-436A-9614-B76BC2CE2EFF}" destId="{128B8F4D-7C57-4689-A29F-CA271118AB5A}" srcOrd="4" destOrd="0" presId="urn:microsoft.com/office/officeart/2005/8/layout/hProcess7#1"/>
    <dgm:cxn modelId="{B24201AA-2D7B-E34F-B0F0-87DCE0322875}" type="presParOf" srcId="{128B8F4D-7C57-4689-A29F-CA271118AB5A}" destId="{709DD0E3-F596-4445-8B7A-4A9D1BAD40D1}" srcOrd="0" destOrd="0" presId="urn:microsoft.com/office/officeart/2005/8/layout/hProcess7#1"/>
    <dgm:cxn modelId="{F58A3DEA-431B-1248-93F6-97A2889912B5}" type="presParOf" srcId="{128B8F4D-7C57-4689-A29F-CA271118AB5A}" destId="{55B68F6D-48B1-4DA7-8D5C-C2D30696F1D9}" srcOrd="1" destOrd="0" presId="urn:microsoft.com/office/officeart/2005/8/layout/hProcess7#1"/>
    <dgm:cxn modelId="{C8952BDC-0561-D048-AB52-D923EF31314E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20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20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20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20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20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9D9BD6F7-E37C-674A-9BFE-56EEDB2DFFC3}" type="presOf" srcId="{BC6AD125-5876-4CE6-8BE5-B675B336398A}" destId="{2EF58140-C229-4CAE-85DC-43CDBAF5216C}" srcOrd="0" destOrd="4" presId="urn:microsoft.com/office/officeart/2005/8/layout/hProcess7#2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D7CA22A4-DB90-5742-AABD-DDB7C9DF78C5}" type="presOf" srcId="{8A2E02DF-A6F3-49F6-9234-1769A4196DF1}" destId="{2EF58140-C229-4CAE-85DC-43CDBAF5216C}" srcOrd="0" destOrd="0" presId="urn:microsoft.com/office/officeart/2005/8/layout/hProcess7#2"/>
    <dgm:cxn modelId="{EDD5A9B4-B515-5C4A-AC63-71B97B5451B3}" type="presOf" srcId="{7F93F6A7-96D5-46C6-9396-E2A969168399}" destId="{A9A060F1-7324-4A64-AAD3-DD0CBD5EBCA0}" srcOrd="0" destOrd="0" presId="urn:microsoft.com/office/officeart/2005/8/layout/hProcess7#2"/>
    <dgm:cxn modelId="{7A3EE7A0-E6DA-4941-9127-CD6BB1CBC9B0}" type="presOf" srcId="{710359EC-3EE6-48FF-83EC-86A6E5AF6EC8}" destId="{970F08CF-5DF4-457C-8567-07064C1AF582}" srcOrd="0" destOrd="3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323ADF68-ADEF-3C4C-A61C-9E90EDBB2E64}" type="presOf" srcId="{0103BAFC-9098-431C-8ABB-4FA1FFFA021E}" destId="{970F08CF-5DF4-457C-8567-07064C1AF582}" srcOrd="0" destOrd="1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3523A69D-6CE1-AA4A-96B8-4725E2108245}" type="presOf" srcId="{2EE4649E-709B-4A30-918E-04ABC5F50101}" destId="{2EF58140-C229-4CAE-85DC-43CDBAF5216C}" srcOrd="0" destOrd="2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5043D3AF-C4CF-E04B-BD05-1D616B859450}" type="presOf" srcId="{84F5B8C6-C444-49F0-B711-F4A54A66B049}" destId="{2EF58140-C229-4CAE-85DC-43CDBAF5216C}" srcOrd="0" destOrd="1" presId="urn:microsoft.com/office/officeart/2005/8/layout/hProcess7#2"/>
    <dgm:cxn modelId="{7E62ED55-7405-0F49-A4B1-8C89D1B4027B}" type="presOf" srcId="{C7E3139D-9DD7-4078-99AC-2C793527F131}" destId="{2EF58140-C229-4CAE-85DC-43CDBAF5216C}" srcOrd="0" destOrd="3" presId="urn:microsoft.com/office/officeart/2005/8/layout/hProcess7#2"/>
    <dgm:cxn modelId="{8B2D731E-B5AD-1D4B-94D0-23498EA4E8D4}" type="presOf" srcId="{2A892F4C-0BC8-45EE-A7E0-E7E61D8A7068}" destId="{E05BB764-4C91-4522-B16C-123060815B49}" srcOrd="0" destOrd="0" presId="urn:microsoft.com/office/officeart/2005/8/layout/hProcess7#2"/>
    <dgm:cxn modelId="{5DE34283-C093-EF41-BCAB-565A79D0D284}" type="presOf" srcId="{CA7D46C7-FE8E-4B83-810F-EA6CAFFCF7D1}" destId="{970F08CF-5DF4-457C-8567-07064C1AF582}" srcOrd="0" destOrd="2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E765074E-729B-164E-A386-FD35EEDFAA28}" type="presOf" srcId="{8934A037-11EC-4A12-9703-A5CEA0B83634}" destId="{F12EC0BB-5602-4BE2-AF29-44A976760103}" srcOrd="0" destOrd="0" presId="urn:microsoft.com/office/officeart/2005/8/layout/hProcess7#2"/>
    <dgm:cxn modelId="{2F4631EA-AE44-CD49-B4C0-0A4B922A51DB}" type="presOf" srcId="{8934A037-11EC-4A12-9703-A5CEA0B83634}" destId="{1F7D5056-BD23-4557-ACCD-A3014F07C234}" srcOrd="1" destOrd="0" presId="urn:microsoft.com/office/officeart/2005/8/layout/hProcess7#2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120DB5C2-E06F-DD41-95D3-F6ABE95AEAD8}" type="presOf" srcId="{5B71B337-235C-49B8-B4D1-264E153A2005}" destId="{970F08CF-5DF4-457C-8567-07064C1AF582}" srcOrd="0" destOrd="0" presId="urn:microsoft.com/office/officeart/2005/8/layout/hProcess7#2"/>
    <dgm:cxn modelId="{D66BDE5D-1AB8-ED4A-9E41-62FBA4F4A185}" type="presOf" srcId="{2A892F4C-0BC8-45EE-A7E0-E7E61D8A7068}" destId="{FD6B51D7-987A-496B-9A4D-A42D593C86EA}" srcOrd="1" destOrd="0" presId="urn:microsoft.com/office/officeart/2005/8/layout/hProcess7#2"/>
    <dgm:cxn modelId="{4F2F05AC-4BF2-B14B-8416-E410D73DEFEF}" type="presParOf" srcId="{A9A060F1-7324-4A64-AAD3-DD0CBD5EBCA0}" destId="{8054C87D-1590-42E1-BAC4-3ADF0FAEE196}" srcOrd="0" destOrd="0" presId="urn:microsoft.com/office/officeart/2005/8/layout/hProcess7#2"/>
    <dgm:cxn modelId="{D2A5DBBC-C225-AC4C-833F-38842BD87598}" type="presParOf" srcId="{8054C87D-1590-42E1-BAC4-3ADF0FAEE196}" destId="{F12EC0BB-5602-4BE2-AF29-44A976760103}" srcOrd="0" destOrd="0" presId="urn:microsoft.com/office/officeart/2005/8/layout/hProcess7#2"/>
    <dgm:cxn modelId="{A370992D-9253-9442-B875-E002EA71CB58}" type="presParOf" srcId="{8054C87D-1590-42E1-BAC4-3ADF0FAEE196}" destId="{1F7D5056-BD23-4557-ACCD-A3014F07C234}" srcOrd="1" destOrd="0" presId="urn:microsoft.com/office/officeart/2005/8/layout/hProcess7#2"/>
    <dgm:cxn modelId="{651567C8-5A91-E649-A8CC-4C74E98197B1}" type="presParOf" srcId="{8054C87D-1590-42E1-BAC4-3ADF0FAEE196}" destId="{2EF58140-C229-4CAE-85DC-43CDBAF5216C}" srcOrd="2" destOrd="0" presId="urn:microsoft.com/office/officeart/2005/8/layout/hProcess7#2"/>
    <dgm:cxn modelId="{082A2060-3148-444C-8F84-BD2F8345637A}" type="presParOf" srcId="{A9A060F1-7324-4A64-AAD3-DD0CBD5EBCA0}" destId="{C081F91C-01F5-425A-BB06-605844EF3B57}" srcOrd="1" destOrd="0" presId="urn:microsoft.com/office/officeart/2005/8/layout/hProcess7#2"/>
    <dgm:cxn modelId="{54B03AA0-1C86-5241-A8F8-CA88A56B2EFF}" type="presParOf" srcId="{A9A060F1-7324-4A64-AAD3-DD0CBD5EBCA0}" destId="{F9740EAF-E1D1-4689-B461-307AD3F3BD15}" srcOrd="2" destOrd="0" presId="urn:microsoft.com/office/officeart/2005/8/layout/hProcess7#2"/>
    <dgm:cxn modelId="{AAFBB118-CC25-BE49-B123-3B821740B971}" type="presParOf" srcId="{F9740EAF-E1D1-4689-B461-307AD3F3BD15}" destId="{929C287B-4B64-48B7-ACA3-1606D34B2E22}" srcOrd="0" destOrd="0" presId="urn:microsoft.com/office/officeart/2005/8/layout/hProcess7#2"/>
    <dgm:cxn modelId="{6B4C980A-1EC5-FB44-91B9-0BC334933668}" type="presParOf" srcId="{F9740EAF-E1D1-4689-B461-307AD3F3BD15}" destId="{AE1D7472-37B3-4D6C-AE3A-7AAB77B9CC2C}" srcOrd="1" destOrd="0" presId="urn:microsoft.com/office/officeart/2005/8/layout/hProcess7#2"/>
    <dgm:cxn modelId="{9AC76030-F854-3440-97C4-D00E49A4B6A3}" type="presParOf" srcId="{F9740EAF-E1D1-4689-B461-307AD3F3BD15}" destId="{CFD07552-2797-41F8-850B-80110DF07EA2}" srcOrd="2" destOrd="0" presId="urn:microsoft.com/office/officeart/2005/8/layout/hProcess7#2"/>
    <dgm:cxn modelId="{142C3588-DC73-D94C-93B1-F5CA0754CDEC}" type="presParOf" srcId="{A9A060F1-7324-4A64-AAD3-DD0CBD5EBCA0}" destId="{BAD4F568-5C1A-46E4-AA86-3D772E9A936A}" srcOrd="3" destOrd="0" presId="urn:microsoft.com/office/officeart/2005/8/layout/hProcess7#2"/>
    <dgm:cxn modelId="{9B2B02FB-E0D4-3F4A-BC08-8C3FB587700D}" type="presParOf" srcId="{A9A060F1-7324-4A64-AAD3-DD0CBD5EBCA0}" destId="{2DEBD2BA-69AE-487B-943C-597921DE42F7}" srcOrd="4" destOrd="0" presId="urn:microsoft.com/office/officeart/2005/8/layout/hProcess7#2"/>
    <dgm:cxn modelId="{A6534D19-4FE6-5945-B2A2-77A286D4D56D}" type="presParOf" srcId="{2DEBD2BA-69AE-487B-943C-597921DE42F7}" destId="{E05BB764-4C91-4522-B16C-123060815B49}" srcOrd="0" destOrd="0" presId="urn:microsoft.com/office/officeart/2005/8/layout/hProcess7#2"/>
    <dgm:cxn modelId="{0D08046D-7055-B947-AD8C-87F1510ADC85}" type="presParOf" srcId="{2DEBD2BA-69AE-487B-943C-597921DE42F7}" destId="{FD6B51D7-987A-496B-9A4D-A42D593C86EA}" srcOrd="1" destOrd="0" presId="urn:microsoft.com/office/officeart/2005/8/layout/hProcess7#2"/>
    <dgm:cxn modelId="{EBA99C87-4650-1D49-89D9-46414E0FB712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Hold up paper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White 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Personal Chalkboards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Open hand/closed hand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Thumbs/Pens up/down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Number wheels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Green card/red card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8/11/18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8/11/18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freeassociation" TargetMode="External"/><Relationship Id="rId4" Type="http://schemas.openxmlformats.org/officeDocument/2006/relationships/hyperlink" Target="http://bit.do/comparingterms" TargetMode="External"/><Relationship Id="rId5" Type="http://schemas.openxmlformats.org/officeDocument/2006/relationships/hyperlink" Target="http://bit.do/morevocabulary" TargetMode="Externa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hyperlink" Target="http://bit.do/pyramidgame" TargetMode="Externa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do/gatewaypromises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Instructional Academy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24014" y="4321612"/>
            <a:ext cx="5893831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9" y="434513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400" dirty="0">
                <a:solidFill>
                  <a:srgbClr val="660066"/>
                </a:solidFill>
              </a:rPr>
              <a:t>Today 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Science TEKS:  </a:t>
            </a:r>
            <a:r>
              <a:rPr lang="en-US" altLang="x-none" sz="1600" u="sng" dirty="0"/>
              <a:t>Differentiate</a:t>
            </a:r>
            <a:r>
              <a:rPr lang="en-US" altLang="x-none" sz="1600" dirty="0"/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compare and contrast</a:t>
            </a:r>
            <a:r>
              <a:rPr lang="en-US" altLang="x-none" sz="1600" dirty="0"/>
              <a:t> the </a:t>
            </a:r>
            <a:r>
              <a:rPr lang="en-US" altLang="x-none" sz="1600" b="1" dirty="0"/>
              <a:t>cell structures and functions </a:t>
            </a:r>
            <a:r>
              <a:rPr lang="en-US" altLang="x-none" sz="1600" dirty="0"/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Science TEKS:  </a:t>
            </a:r>
            <a:r>
              <a:rPr lang="en-US" altLang="x-none" sz="1600" u="sng" dirty="0"/>
              <a:t>Differentiate</a:t>
            </a:r>
            <a:r>
              <a:rPr lang="en-US" altLang="x-none" sz="1600" dirty="0"/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compare and contrast</a:t>
            </a:r>
            <a:r>
              <a:rPr lang="en-US" altLang="x-none" sz="1600" dirty="0"/>
              <a:t> the </a:t>
            </a:r>
            <a:r>
              <a:rPr lang="en-US" altLang="x-none" sz="1600" b="1" dirty="0"/>
              <a:t>cell structures and functions </a:t>
            </a:r>
            <a:r>
              <a:rPr lang="en-US" altLang="x-none" sz="1600" dirty="0"/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LANGUAGE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write an essay</a:t>
            </a:r>
            <a:r>
              <a:rPr lang="en-US" altLang="x-none" sz="1600" dirty="0"/>
              <a:t> comparing and contrasting plant and animal cells utilizing transitional phrases.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3 questions and 3 sentence stems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one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Write the same answer in two different post-its.</a:t>
            </a:r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Inside-Outside Circle!</a:t>
            </a: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response signals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954" y="815848"/>
            <a:ext cx="7403199" cy="115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53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5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573979"/>
              </p:ext>
            </p:extLst>
          </p:nvPr>
        </p:nvGraphicFramePr>
        <p:xfrm>
          <a:off x="1376016" y="436849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6762717"/>
              </p:ext>
            </p:extLst>
          </p:nvPr>
        </p:nvGraphicFramePr>
        <p:xfrm>
          <a:off x="1376016" y="3332449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5" y="1155700"/>
            <a:ext cx="7435574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three post-its/index cards with the numbers “1, 2, 3” in each card.</a:t>
            </a:r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295400"/>
            <a:ext cx="4594934" cy="4114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683" y="1124952"/>
            <a:ext cx="4973180" cy="4572000"/>
          </a:xfrm>
        </p:spPr>
        <p:txBody>
          <a:bodyPr>
            <a:noAutofit/>
          </a:bodyPr>
          <a:lstStyle/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Cognitive and academic development in native language has an important and positive effect on second language acquisition.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students can speak English, they are ready to undertake the academic tasks of the mainstream classroom.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research, students in ESL-only programs, with no schooling in their native language, take 7-10 years to reach grade level norms.</a:t>
            </a:r>
          </a:p>
          <a:p>
            <a:pPr marL="0" indent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219" y="1295400"/>
            <a:ext cx="2536773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/>
              <a:t>Let’s Play!</a:t>
            </a:r>
            <a:endParaRPr lang="en-US" sz="4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13" y="956511"/>
            <a:ext cx="4778008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dirty="0"/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D  	Its temperature is between 	−174°C and −220°C.</a:t>
            </a:r>
          </a:p>
          <a:p>
            <a:pPr marL="0" indent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</a:t>
            </a:r>
            <a:r>
              <a:rPr lang="en-US" sz="2000" b="1" dirty="0"/>
              <a:t>Correct Answer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ELLs, because…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9 o’clock 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Vocabulary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34" y="838200"/>
            <a:ext cx="4594934" cy="4114799"/>
          </a:xfrm>
        </p:spPr>
        <p:txBody>
          <a:bodyPr>
            <a:noAutofit/>
          </a:bodyPr>
          <a:lstStyle/>
          <a:p>
            <a:r>
              <a:rPr lang="en-US" sz="2800" dirty="0"/>
              <a:t>Each table researches a different vocabulary strategy</a:t>
            </a:r>
          </a:p>
          <a:p>
            <a:r>
              <a:rPr lang="en-US" sz="2800" dirty="0"/>
              <a:t>Each team creates a poster explaining the activity</a:t>
            </a:r>
          </a:p>
          <a:p>
            <a:r>
              <a:rPr lang="en-US" sz="2800" dirty="0"/>
              <a:t>Walk freely through the Vocabulary Gallery!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97" y="1283368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Gallery Walk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3294" y="2181313"/>
            <a:ext cx="405606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1. Free Association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hlinkClick r:id="rId3"/>
              </a:rPr>
              <a:t>http://bit.do/freeassociation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2. Comparing Terms</a:t>
            </a:r>
          </a:p>
          <a:p>
            <a:pPr marL="0" indent="0">
              <a:buNone/>
            </a:pPr>
            <a:r>
              <a:rPr lang="en-US" sz="2200" dirty="0" smtClean="0">
                <a:hlinkClick r:id="rId4"/>
              </a:rPr>
              <a:t>http://bit.do/comparingterms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3. Classifying Terms</a:t>
            </a:r>
          </a:p>
          <a:p>
            <a:pPr marL="0" indent="0">
              <a:buNone/>
            </a:pPr>
            <a:r>
              <a:rPr lang="en-US" sz="2200" dirty="0" smtClean="0"/>
              <a:t>4. Solving Analogy Problems</a:t>
            </a:r>
          </a:p>
          <a:p>
            <a:pPr marL="0" indent="0">
              <a:buNone/>
            </a:pPr>
            <a:r>
              <a:rPr lang="en-US" sz="2200" dirty="0" smtClean="0"/>
              <a:t>5. Creating Metaphors</a:t>
            </a:r>
          </a:p>
          <a:p>
            <a:pPr marL="0" indent="0">
              <a:buNone/>
            </a:pPr>
            <a:r>
              <a:rPr lang="en-US" sz="2200" dirty="0" smtClean="0"/>
              <a:t>6. Vocabulary Charades</a:t>
            </a:r>
          </a:p>
          <a:p>
            <a:pPr marL="0" indent="0">
              <a:buNone/>
            </a:pPr>
            <a:r>
              <a:rPr lang="en-US" sz="2200" dirty="0" smtClean="0"/>
              <a:t>7. Talk a Mile a Minute</a:t>
            </a:r>
          </a:p>
          <a:p>
            <a:pPr marL="0" indent="0">
              <a:buNone/>
            </a:pPr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://bit.do/</a:t>
            </a:r>
            <a:r>
              <a:rPr lang="en-US" sz="2200" dirty="0" smtClean="0">
                <a:hlinkClick r:id="rId5"/>
              </a:rPr>
              <a:t>morevocabulary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5" name="Picture 4" descr="qrcode.3831439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6878"/>
            <a:ext cx="1174422" cy="1174422"/>
          </a:xfrm>
          <a:prstGeom prst="rect">
            <a:avLst/>
          </a:prstGeom>
        </p:spPr>
      </p:pic>
      <p:pic>
        <p:nvPicPr>
          <p:cNvPr id="6" name="Picture 5" descr="qrcode.383144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3" y="2006614"/>
            <a:ext cx="1223739" cy="1223739"/>
          </a:xfrm>
          <a:prstGeom prst="rect">
            <a:avLst/>
          </a:prstGeom>
        </p:spPr>
      </p:pic>
      <p:pic>
        <p:nvPicPr>
          <p:cNvPr id="7" name="Picture 6" descr="qrcode.383144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4" y="3561397"/>
            <a:ext cx="1248395" cy="1248395"/>
          </a:xfrm>
          <a:prstGeom prst="rect">
            <a:avLst/>
          </a:prstGeom>
        </p:spPr>
      </p:pic>
      <p:pic>
        <p:nvPicPr>
          <p:cNvPr id="9" name="Picture 8" descr="qrcode.383144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79" y="763613"/>
            <a:ext cx="1243001" cy="1243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3779" y="2177707"/>
            <a:ext cx="17825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8. Pyramid Game</a:t>
            </a:r>
          </a:p>
          <a:p>
            <a:r>
              <a:rPr lang="en-US" sz="2200" dirty="0">
                <a:hlinkClick r:id="rId10"/>
              </a:rPr>
              <a:t>http://bit.do</a:t>
            </a:r>
            <a:r>
              <a:rPr lang="en-US" sz="2200" dirty="0" smtClean="0">
                <a:hlinkClick r:id="rId10"/>
              </a:rPr>
              <a:t>/ pyramidgame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01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This new school year, I promise to</a:t>
            </a:r>
            <a:r>
              <a:rPr lang="mr-IN" sz="3600" dirty="0" smtClean="0"/>
              <a:t>…</a:t>
            </a:r>
            <a:endParaRPr lang="en-US" sz="3600" dirty="0"/>
          </a:p>
          <a:p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bit.do/gatewaypromises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48" y="4177986"/>
            <a:ext cx="1645652" cy="1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participation!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875" y="1931894"/>
            <a:ext cx="3406587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24400" y="2843464"/>
            <a:ext cx="3833191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pic>
        <p:nvPicPr>
          <p:cNvPr id="6" name="Picture 5" descr="photo 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>
          <a:xfrm>
            <a:off x="-26365" y="0"/>
            <a:ext cx="4369765" cy="6858000"/>
          </a:xfrm>
          <a:prstGeom prst="rect">
            <a:avLst/>
          </a:prstGeo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0789" y="6311937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6084</TotalTime>
  <Words>1831</Words>
  <Application>Microsoft Macintosh PowerPoint</Application>
  <PresentationFormat>On-screen Show (4:3)</PresentationFormat>
  <Paragraphs>364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Century Gothic</vt:lpstr>
      <vt:lpstr>Georgia</vt:lpstr>
      <vt:lpstr>Impact</vt:lpstr>
      <vt:lpstr>Mangal</vt:lpstr>
      <vt:lpstr>MS PGothic</vt:lpstr>
      <vt:lpstr>ＭＳ Ｐ明朝</vt:lpstr>
      <vt:lpstr>Verdana</vt:lpstr>
      <vt:lpstr>Wingdings 2</vt:lpstr>
      <vt:lpstr>Wingdings 3</vt:lpstr>
      <vt:lpstr>Arial</vt:lpstr>
      <vt:lpstr>Calibri</vt:lpstr>
      <vt:lpstr>ＭＳ Ｐゴシック</vt:lpstr>
      <vt:lpstr>Times New Roman</vt:lpstr>
      <vt:lpstr>Wingdings</vt:lpstr>
      <vt:lpstr>NewsPrint</vt:lpstr>
      <vt:lpstr>ELL Instructional Academy</vt:lpstr>
      <vt:lpstr>Professional Learning Essential Agreements</vt:lpstr>
      <vt:lpstr>Sheltered instruction</vt:lpstr>
      <vt:lpstr>Session Objectives</vt:lpstr>
      <vt:lpstr>Three-Step Interview</vt:lpstr>
      <vt:lpstr>What are the two goals of Sheltered Instruction?</vt:lpstr>
      <vt:lpstr>Content and language objectives</vt:lpstr>
      <vt:lpstr>Anticipation Guide</vt:lpstr>
      <vt:lpstr>Round Table</vt:lpstr>
      <vt:lpstr>The What and the How</vt:lpstr>
      <vt:lpstr>Content Objective - Sample</vt:lpstr>
      <vt:lpstr>PowerPoint Presentation</vt:lpstr>
      <vt:lpstr>Writing Content Objectives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Speaking in complete sentences</vt:lpstr>
      <vt:lpstr>1-2-4-ALL</vt:lpstr>
      <vt:lpstr>Use of Complete Sentences</vt:lpstr>
      <vt:lpstr>Use of Complete Sentences</vt:lpstr>
      <vt:lpstr>Use of Complete Sentences</vt:lpstr>
      <vt:lpstr>Your Turn! Gallery Walk!</vt:lpstr>
      <vt:lpstr>RANDOMIZATION TECHNIQUES</vt:lpstr>
      <vt:lpstr>Randomization Techniques</vt:lpstr>
      <vt:lpstr>Randomization Techniques</vt:lpstr>
      <vt:lpstr>Randomization Techniques</vt:lpstr>
      <vt:lpstr>Total response signals</vt:lpstr>
      <vt:lpstr>PowerPoint Presentation</vt:lpstr>
      <vt:lpstr>PowerPoint Presentation</vt:lpstr>
      <vt:lpstr>Find the Fib!</vt:lpstr>
      <vt:lpstr>Let’s Play!</vt:lpstr>
      <vt:lpstr>PowerPoint Presentation</vt:lpstr>
      <vt:lpstr>Let’s Play!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Vocabulary Gallery</vt:lpstr>
      <vt:lpstr>PowerPoint Presentation</vt:lpstr>
      <vt:lpstr>Session Objectives</vt:lpstr>
      <vt:lpstr>Exit Tickets</vt:lpstr>
      <vt:lpstr>Thank you for your participation! 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128</cp:revision>
  <dcterms:created xsi:type="dcterms:W3CDTF">2016-11-01T01:49:00Z</dcterms:created>
  <dcterms:modified xsi:type="dcterms:W3CDTF">2018-08-11T16:33:39Z</dcterms:modified>
</cp:coreProperties>
</file>